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64" r:id="rId6"/>
    <p:sldId id="267" r:id="rId7"/>
    <p:sldId id="265" r:id="rId8"/>
    <p:sldId id="266" r:id="rId9"/>
    <p:sldId id="258" r:id="rId10"/>
    <p:sldId id="257" r:id="rId11"/>
    <p:sldId id="270" r:id="rId12"/>
    <p:sldId id="271" r:id="rId13"/>
    <p:sldId id="272" r:id="rId14"/>
    <p:sldId id="273" r:id="rId15"/>
    <p:sldId id="274" r:id="rId16"/>
    <p:sldId id="260" r:id="rId17"/>
    <p:sldId id="262" r:id="rId18"/>
    <p:sldId id="259" r:id="rId19"/>
    <p:sldId id="261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097A3-7D0E-1933-7A5F-AE8B93E8EC20}" v="43" dt="2020-05-04T09:10:46.491"/>
    <p1510:client id="{922A297B-AC9E-4DB3-8FD4-4D5B7F467AB8}" v="6" dt="2020-05-01T09:23:09.366"/>
    <p1510:client id="{93F81846-960D-43A7-87D0-4A681A658934}" v="133" dt="2020-05-01T13:17:00.857"/>
    <p1510:client id="{DA761B34-C21F-441C-ACB9-7ED3A90EE7B9}" v="13" dt="2020-05-01T09:49:32.717"/>
    <p1510:client id="{E2410BDC-ED0E-4E6E-9EF3-32779E16EE2C}" v="3" dt="2020-05-01T09:49:11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Clarke" userId="S::chrisc@scapegroup.co.uk::bb288259-ec89-47d3-8580-3944959d99b4" providerId="AD" clId="Web-{311097A3-7D0E-1933-7A5F-AE8B93E8EC20}"/>
    <pc:docChg chg="addSld modSld">
      <pc:chgData name="Chris Clarke" userId="S::chrisc@scapegroup.co.uk::bb288259-ec89-47d3-8580-3944959d99b4" providerId="AD" clId="Web-{311097A3-7D0E-1933-7A5F-AE8B93E8EC20}" dt="2020-05-04T09:10:46.491" v="36" actId="14100"/>
      <pc:docMkLst>
        <pc:docMk/>
      </pc:docMkLst>
      <pc:sldChg chg="addSp delSp modSp new mod setBg">
        <pc:chgData name="Chris Clarke" userId="S::chrisc@scapegroup.co.uk::bb288259-ec89-47d3-8580-3944959d99b4" providerId="AD" clId="Web-{311097A3-7D0E-1933-7A5F-AE8B93E8EC20}" dt="2020-05-04T09:08:46.553" v="25" actId="14100"/>
        <pc:sldMkLst>
          <pc:docMk/>
          <pc:sldMk cId="982545961" sldId="270"/>
        </pc:sldMkLst>
        <pc:spChg chg="del">
          <ac:chgData name="Chris Clarke" userId="S::chrisc@scapegroup.co.uk::bb288259-ec89-47d3-8580-3944959d99b4" providerId="AD" clId="Web-{311097A3-7D0E-1933-7A5F-AE8B93E8EC20}" dt="2020-05-04T09:03:43.753" v="4"/>
          <ac:spMkLst>
            <pc:docMk/>
            <pc:sldMk cId="982545961" sldId="270"/>
            <ac:spMk id="2" creationId="{A2FD3F77-9946-4D72-BB57-634705C5BE37}"/>
          </ac:spMkLst>
        </pc:spChg>
        <pc:spChg chg="del">
          <ac:chgData name="Chris Clarke" userId="S::chrisc@scapegroup.co.uk::bb288259-ec89-47d3-8580-3944959d99b4" providerId="AD" clId="Web-{311097A3-7D0E-1933-7A5F-AE8B93E8EC20}" dt="2020-05-04T09:03:35.597" v="2"/>
          <ac:spMkLst>
            <pc:docMk/>
            <pc:sldMk cId="982545961" sldId="270"/>
            <ac:spMk id="3" creationId="{B17DC87E-D41F-4610-82E6-2A89612738A1}"/>
          </ac:spMkLst>
        </pc:spChg>
        <pc:picChg chg="add mod ord">
          <ac:chgData name="Chris Clarke" userId="S::chrisc@scapegroup.co.uk::bb288259-ec89-47d3-8580-3944959d99b4" providerId="AD" clId="Web-{311097A3-7D0E-1933-7A5F-AE8B93E8EC20}" dt="2020-05-04T09:08:46.553" v="25" actId="14100"/>
          <ac:picMkLst>
            <pc:docMk/>
            <pc:sldMk cId="982545961" sldId="270"/>
            <ac:picMk id="4" creationId="{996CCA97-1114-40B5-B365-415F18F3C0E2}"/>
          </ac:picMkLst>
        </pc:picChg>
      </pc:sldChg>
      <pc:sldChg chg="addSp delSp modSp add replId">
        <pc:chgData name="Chris Clarke" userId="S::chrisc@scapegroup.co.uk::bb288259-ec89-47d3-8580-3944959d99b4" providerId="AD" clId="Web-{311097A3-7D0E-1933-7A5F-AE8B93E8EC20}" dt="2020-05-04T09:07:29.349" v="15" actId="1076"/>
        <pc:sldMkLst>
          <pc:docMk/>
          <pc:sldMk cId="2793331605" sldId="271"/>
        </pc:sldMkLst>
        <pc:spChg chg="add del mod">
          <ac:chgData name="Chris Clarke" userId="S::chrisc@scapegroup.co.uk::bb288259-ec89-47d3-8580-3944959d99b4" providerId="AD" clId="Web-{311097A3-7D0E-1933-7A5F-AE8B93E8EC20}" dt="2020-05-04T09:07:15.771" v="12"/>
          <ac:spMkLst>
            <pc:docMk/>
            <pc:sldMk cId="2793331605" sldId="271"/>
            <ac:spMk id="3" creationId="{2755A2DC-EBE2-4314-B349-C1EBBF01EFFB}"/>
          </ac:spMkLst>
        </pc:spChg>
        <pc:picChg chg="del">
          <ac:chgData name="Chris Clarke" userId="S::chrisc@scapegroup.co.uk::bb288259-ec89-47d3-8580-3944959d99b4" providerId="AD" clId="Web-{311097A3-7D0E-1933-7A5F-AE8B93E8EC20}" dt="2020-05-04T09:06:49.505" v="11"/>
          <ac:picMkLst>
            <pc:docMk/>
            <pc:sldMk cId="2793331605" sldId="271"/>
            <ac:picMk id="4" creationId="{996CCA97-1114-40B5-B365-415F18F3C0E2}"/>
          </ac:picMkLst>
        </pc:picChg>
        <pc:picChg chg="add mod ord">
          <ac:chgData name="Chris Clarke" userId="S::chrisc@scapegroup.co.uk::bb288259-ec89-47d3-8580-3944959d99b4" providerId="AD" clId="Web-{311097A3-7D0E-1933-7A5F-AE8B93E8EC20}" dt="2020-05-04T09:07:29.349" v="15" actId="1076"/>
          <ac:picMkLst>
            <pc:docMk/>
            <pc:sldMk cId="2793331605" sldId="271"/>
            <ac:picMk id="5" creationId="{8F44CE38-64F3-4D4F-95D4-D462DED9A519}"/>
          </ac:picMkLst>
        </pc:picChg>
      </pc:sldChg>
      <pc:sldChg chg="addSp delSp modSp add replId">
        <pc:chgData name="Chris Clarke" userId="S::chrisc@scapegroup.co.uk::bb288259-ec89-47d3-8580-3944959d99b4" providerId="AD" clId="Web-{311097A3-7D0E-1933-7A5F-AE8B93E8EC20}" dt="2020-05-04T09:08:32.725" v="23" actId="1076"/>
        <pc:sldMkLst>
          <pc:docMk/>
          <pc:sldMk cId="700016923" sldId="272"/>
        </pc:sldMkLst>
        <pc:spChg chg="add del mod">
          <ac:chgData name="Chris Clarke" userId="S::chrisc@scapegroup.co.uk::bb288259-ec89-47d3-8580-3944959d99b4" providerId="AD" clId="Web-{311097A3-7D0E-1933-7A5F-AE8B93E8EC20}" dt="2020-05-04T09:07:53.552" v="17"/>
          <ac:spMkLst>
            <pc:docMk/>
            <pc:sldMk cId="700016923" sldId="272"/>
            <ac:spMk id="3" creationId="{09FB485C-8D6E-41E9-9FBB-1ED84669337C}"/>
          </ac:spMkLst>
        </pc:spChg>
        <pc:spChg chg="add del mod">
          <ac:chgData name="Chris Clarke" userId="S::chrisc@scapegroup.co.uk::bb288259-ec89-47d3-8580-3944959d99b4" providerId="AD" clId="Web-{311097A3-7D0E-1933-7A5F-AE8B93E8EC20}" dt="2020-05-04T09:08:20.334" v="20"/>
          <ac:spMkLst>
            <pc:docMk/>
            <pc:sldMk cId="700016923" sldId="272"/>
            <ac:spMk id="8" creationId="{E5A61197-4A56-4B1E-8FE6-A4A77A651009}"/>
          </ac:spMkLst>
        </pc:spChg>
        <pc:picChg chg="del">
          <ac:chgData name="Chris Clarke" userId="S::chrisc@scapegroup.co.uk::bb288259-ec89-47d3-8580-3944959d99b4" providerId="AD" clId="Web-{311097A3-7D0E-1933-7A5F-AE8B93E8EC20}" dt="2020-05-04T09:07:35.334" v="16"/>
          <ac:picMkLst>
            <pc:docMk/>
            <pc:sldMk cId="700016923" sldId="272"/>
            <ac:picMk id="4" creationId="{996CCA97-1114-40B5-B365-415F18F3C0E2}"/>
          </ac:picMkLst>
        </pc:picChg>
        <pc:picChg chg="add del mod ord">
          <ac:chgData name="Chris Clarke" userId="S::chrisc@scapegroup.co.uk::bb288259-ec89-47d3-8580-3944959d99b4" providerId="AD" clId="Web-{311097A3-7D0E-1933-7A5F-AE8B93E8EC20}" dt="2020-05-04T09:07:57.881" v="19"/>
          <ac:picMkLst>
            <pc:docMk/>
            <pc:sldMk cId="700016923" sldId="272"/>
            <ac:picMk id="5" creationId="{090E34FB-3482-45BB-806D-1D222B722699}"/>
          </ac:picMkLst>
        </pc:picChg>
        <pc:picChg chg="add mod ord">
          <ac:chgData name="Chris Clarke" userId="S::chrisc@scapegroup.co.uk::bb288259-ec89-47d3-8580-3944959d99b4" providerId="AD" clId="Web-{311097A3-7D0E-1933-7A5F-AE8B93E8EC20}" dt="2020-05-04T09:08:32.725" v="23" actId="1076"/>
          <ac:picMkLst>
            <pc:docMk/>
            <pc:sldMk cId="700016923" sldId="272"/>
            <ac:picMk id="9" creationId="{7B956159-96C7-41D4-9384-B06C2BB91190}"/>
          </ac:picMkLst>
        </pc:picChg>
      </pc:sldChg>
      <pc:sldChg chg="addSp delSp modSp add replId">
        <pc:chgData name="Chris Clarke" userId="S::chrisc@scapegroup.co.uk::bb288259-ec89-47d3-8580-3944959d99b4" providerId="AD" clId="Web-{311097A3-7D0E-1933-7A5F-AE8B93E8EC20}" dt="2020-05-04T09:09:41.741" v="30" actId="1076"/>
        <pc:sldMkLst>
          <pc:docMk/>
          <pc:sldMk cId="2515317930" sldId="273"/>
        </pc:sldMkLst>
        <pc:spChg chg="add del mod">
          <ac:chgData name="Chris Clarke" userId="S::chrisc@scapegroup.co.uk::bb288259-ec89-47d3-8580-3944959d99b4" providerId="AD" clId="Web-{311097A3-7D0E-1933-7A5F-AE8B93E8EC20}" dt="2020-05-04T09:09:29.444" v="27"/>
          <ac:spMkLst>
            <pc:docMk/>
            <pc:sldMk cId="2515317930" sldId="273"/>
            <ac:spMk id="3" creationId="{B44619F4-30D7-4CD1-A414-862D1A924EDF}"/>
          </ac:spMkLst>
        </pc:spChg>
        <pc:picChg chg="del">
          <ac:chgData name="Chris Clarke" userId="S::chrisc@scapegroup.co.uk::bb288259-ec89-47d3-8580-3944959d99b4" providerId="AD" clId="Web-{311097A3-7D0E-1933-7A5F-AE8B93E8EC20}" dt="2020-05-04T09:08:54.850" v="26"/>
          <ac:picMkLst>
            <pc:docMk/>
            <pc:sldMk cId="2515317930" sldId="273"/>
            <ac:picMk id="4" creationId="{996CCA97-1114-40B5-B365-415F18F3C0E2}"/>
          </ac:picMkLst>
        </pc:picChg>
        <pc:picChg chg="add mod ord">
          <ac:chgData name="Chris Clarke" userId="S::chrisc@scapegroup.co.uk::bb288259-ec89-47d3-8580-3944959d99b4" providerId="AD" clId="Web-{311097A3-7D0E-1933-7A5F-AE8B93E8EC20}" dt="2020-05-04T09:09:41.741" v="30" actId="1076"/>
          <ac:picMkLst>
            <pc:docMk/>
            <pc:sldMk cId="2515317930" sldId="273"/>
            <ac:picMk id="5" creationId="{8144F130-6AC1-469A-B826-9DFCB5AE4B9F}"/>
          </ac:picMkLst>
        </pc:picChg>
      </pc:sldChg>
      <pc:sldChg chg="addSp delSp modSp add replId">
        <pc:chgData name="Chris Clarke" userId="S::chrisc@scapegroup.co.uk::bb288259-ec89-47d3-8580-3944959d99b4" providerId="AD" clId="Web-{311097A3-7D0E-1933-7A5F-AE8B93E8EC20}" dt="2020-05-04T09:10:46.491" v="36" actId="14100"/>
        <pc:sldMkLst>
          <pc:docMk/>
          <pc:sldMk cId="1358587623" sldId="274"/>
        </pc:sldMkLst>
        <pc:spChg chg="add del mod">
          <ac:chgData name="Chris Clarke" userId="S::chrisc@scapegroup.co.uk::bb288259-ec89-47d3-8580-3944959d99b4" providerId="AD" clId="Web-{311097A3-7D0E-1933-7A5F-AE8B93E8EC20}" dt="2020-05-04T09:10:09.147" v="32"/>
          <ac:spMkLst>
            <pc:docMk/>
            <pc:sldMk cId="1358587623" sldId="274"/>
            <ac:spMk id="3" creationId="{FB31C552-2A78-4712-A5D3-010500B23082}"/>
          </ac:spMkLst>
        </pc:spChg>
        <pc:picChg chg="del">
          <ac:chgData name="Chris Clarke" userId="S::chrisc@scapegroup.co.uk::bb288259-ec89-47d3-8580-3944959d99b4" providerId="AD" clId="Web-{311097A3-7D0E-1933-7A5F-AE8B93E8EC20}" dt="2020-05-04T09:09:47.913" v="31"/>
          <ac:picMkLst>
            <pc:docMk/>
            <pc:sldMk cId="1358587623" sldId="274"/>
            <ac:picMk id="4" creationId="{996CCA97-1114-40B5-B365-415F18F3C0E2}"/>
          </ac:picMkLst>
        </pc:picChg>
        <pc:picChg chg="add mod ord">
          <ac:chgData name="Chris Clarke" userId="S::chrisc@scapegroup.co.uk::bb288259-ec89-47d3-8580-3944959d99b4" providerId="AD" clId="Web-{311097A3-7D0E-1933-7A5F-AE8B93E8EC20}" dt="2020-05-04T09:10:46.491" v="36" actId="14100"/>
          <ac:picMkLst>
            <pc:docMk/>
            <pc:sldMk cId="1358587623" sldId="274"/>
            <ac:picMk id="5" creationId="{D386E94A-62EA-4A0E-A58F-66DD021C23D7}"/>
          </ac:picMkLst>
        </pc:picChg>
      </pc:sldChg>
    </pc:docChg>
  </pc:docChgLst>
  <pc:docChgLst>
    <pc:chgData name="Alison Ramsey" userId="S::alisonr@scapeprocure.co.uk::59c5a647-17b1-4872-8534-48fad8b3602b" providerId="AD" clId="Web-{DA761B34-C21F-441C-ACB9-7ED3A90EE7B9}"/>
    <pc:docChg chg="modSld">
      <pc:chgData name="Alison Ramsey" userId="S::alisonr@scapeprocure.co.uk::59c5a647-17b1-4872-8534-48fad8b3602b" providerId="AD" clId="Web-{DA761B34-C21F-441C-ACB9-7ED3A90EE7B9}" dt="2020-05-01T09:49:25.607" v="9"/>
      <pc:docMkLst>
        <pc:docMk/>
      </pc:docMkLst>
      <pc:sldChg chg="modSp">
        <pc:chgData name="Alison Ramsey" userId="S::alisonr@scapeprocure.co.uk::59c5a647-17b1-4872-8534-48fad8b3602b" providerId="AD" clId="Web-{DA761B34-C21F-441C-ACB9-7ED3A90EE7B9}" dt="2020-05-01T09:49:25.607" v="9"/>
        <pc:sldMkLst>
          <pc:docMk/>
          <pc:sldMk cId="1503719537" sldId="263"/>
        </pc:sldMkLst>
        <pc:graphicFrameChg chg="mod modGraphic">
          <ac:chgData name="Alison Ramsey" userId="S::alisonr@scapeprocure.co.uk::59c5a647-17b1-4872-8534-48fad8b3602b" providerId="AD" clId="Web-{DA761B34-C21F-441C-ACB9-7ED3A90EE7B9}" dt="2020-05-01T09:49:25.607" v="9"/>
          <ac:graphicFrameMkLst>
            <pc:docMk/>
            <pc:sldMk cId="1503719537" sldId="263"/>
            <ac:graphicFrameMk id="4" creationId="{AA448182-8C8E-4961-9547-F8660657FEB1}"/>
          </ac:graphicFrameMkLst>
        </pc:graphicFrameChg>
      </pc:sldChg>
    </pc:docChg>
  </pc:docChgLst>
  <pc:docChgLst>
    <pc:chgData name="Alison Ramsey" userId="S::alisonr@scapeprocure.co.uk::59c5a647-17b1-4872-8534-48fad8b3602b" providerId="AD" clId="Web-{E2410BDC-ED0E-4E6E-9EF3-32779E16EE2C}"/>
    <pc:docChg chg="modSld">
      <pc:chgData name="Alison Ramsey" userId="S::alisonr@scapeprocure.co.uk::59c5a647-17b1-4872-8534-48fad8b3602b" providerId="AD" clId="Web-{E2410BDC-ED0E-4E6E-9EF3-32779E16EE2C}" dt="2020-05-01T09:49:11.882" v="2"/>
      <pc:docMkLst>
        <pc:docMk/>
      </pc:docMkLst>
      <pc:sldChg chg="modSp">
        <pc:chgData name="Alison Ramsey" userId="S::alisonr@scapeprocure.co.uk::59c5a647-17b1-4872-8534-48fad8b3602b" providerId="AD" clId="Web-{E2410BDC-ED0E-4E6E-9EF3-32779E16EE2C}" dt="2020-05-01T09:49:11.882" v="2"/>
        <pc:sldMkLst>
          <pc:docMk/>
          <pc:sldMk cId="1503719537" sldId="263"/>
        </pc:sldMkLst>
        <pc:graphicFrameChg chg="mod modGraphic">
          <ac:chgData name="Alison Ramsey" userId="S::alisonr@scapeprocure.co.uk::59c5a647-17b1-4872-8534-48fad8b3602b" providerId="AD" clId="Web-{E2410BDC-ED0E-4E6E-9EF3-32779E16EE2C}" dt="2020-05-01T09:49:11.882" v="2"/>
          <ac:graphicFrameMkLst>
            <pc:docMk/>
            <pc:sldMk cId="1503719537" sldId="263"/>
            <ac:graphicFrameMk id="4" creationId="{AA448182-8C8E-4961-9547-F8660657FEB1}"/>
          </ac:graphicFrameMkLst>
        </pc:graphicFrameChg>
      </pc:sldChg>
    </pc:docChg>
  </pc:docChgLst>
  <pc:docChgLst>
    <pc:chgData name="Poppy Robinson" userId="S::p.robinson_etrust.org.uk#ext#@scapebuild.onmicrosoft.com::db936628-a60c-4813-ab3e-1ce9e08b8ba9" providerId="AD" clId="Web-{93F81846-960D-43A7-87D0-4A681A658934}"/>
    <pc:docChg chg="addSld delSld modSld">
      <pc:chgData name="Poppy Robinson" userId="S::p.robinson_etrust.org.uk#ext#@scapebuild.onmicrosoft.com::db936628-a60c-4813-ab3e-1ce9e08b8ba9" providerId="AD" clId="Web-{93F81846-960D-43A7-87D0-4A681A658934}" dt="2020-05-01T13:17:00.857" v="131" actId="1076"/>
      <pc:docMkLst>
        <pc:docMk/>
      </pc:docMkLst>
      <pc:sldChg chg="addSp delSp modSp new del mod setBg">
        <pc:chgData name="Poppy Robinson" userId="S::p.robinson_etrust.org.uk#ext#@scapebuild.onmicrosoft.com::db936628-a60c-4813-ab3e-1ce9e08b8ba9" providerId="AD" clId="Web-{93F81846-960D-43A7-87D0-4A681A658934}" dt="2020-05-01T13:10:00.450" v="6"/>
        <pc:sldMkLst>
          <pc:docMk/>
          <pc:sldMk cId="3318340694" sldId="268"/>
        </pc:sldMkLst>
        <pc:spChg chg="del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2" creationId="{B495A83B-DFC2-43FA-8C3C-8A30DDD2702B}"/>
          </ac:spMkLst>
        </pc:spChg>
        <pc:spChg chg="del">
          <ac:chgData name="Poppy Robinson" userId="S::p.robinson_etrust.org.uk#ext#@scapebuild.onmicrosoft.com::db936628-a60c-4813-ab3e-1ce9e08b8ba9" providerId="AD" clId="Web-{93F81846-960D-43A7-87D0-4A681A658934}" dt="2020-05-01T13:09:07.153" v="1"/>
          <ac:spMkLst>
            <pc:docMk/>
            <pc:sldMk cId="3318340694" sldId="268"/>
            <ac:spMk id="3" creationId="{0A30E853-1CBC-4E2D-B2CA-AAF1608FBEB7}"/>
          </ac:spMkLst>
        </pc:spChg>
        <pc:spChg chg="add mod">
          <ac:chgData name="Poppy Robinson" userId="S::p.robinson_etrust.org.uk#ext#@scapebuild.onmicrosoft.com::db936628-a60c-4813-ab3e-1ce9e08b8ba9" providerId="AD" clId="Web-{93F81846-960D-43A7-87D0-4A681A658934}" dt="2020-05-01T13:09:43.200" v="4"/>
          <ac:spMkLst>
            <pc:docMk/>
            <pc:sldMk cId="3318340694" sldId="268"/>
            <ac:spMk id="7" creationId="{54D3381C-7E63-4524-9943-304BDB3000BF}"/>
          </ac:spMkLst>
        </pc:spChg>
        <pc:spChg chg="add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9" creationId="{46D6306C-ED4F-4AAE-B4A5-EEA6AFAD726E}"/>
          </ac:spMkLst>
        </pc:spChg>
        <pc:spChg chg="add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11" creationId="{0EC5361D-F897-4856-B945-0455A365EB24}"/>
          </ac:spMkLst>
        </pc:spChg>
        <pc:spChg chg="add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13" creationId="{4508C0C5-2268-42B5-B3C8-4D0899E05F8C}"/>
          </ac:spMkLst>
        </pc:spChg>
        <pc:spChg chg="add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15" creationId="{141ACBDB-38F8-4B34-8183-BD95B4E55A62}"/>
          </ac:spMkLst>
        </pc:spChg>
        <pc:spChg chg="add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17" creationId="{DE00DB52-3455-4E2F-867B-A6D0516E175B}"/>
          </ac:spMkLst>
        </pc:spChg>
        <pc:spChg chg="add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19" creationId="{9E914C83-E0D8-4953-92D5-169D28CB43AE}"/>
          </ac:spMkLst>
        </pc:spChg>
        <pc:spChg chg="add">
          <ac:chgData name="Poppy Robinson" userId="S::p.robinson_etrust.org.uk#ext#@scapebuild.onmicrosoft.com::db936628-a60c-4813-ab3e-1ce9e08b8ba9" providerId="AD" clId="Web-{93F81846-960D-43A7-87D0-4A681A658934}" dt="2020-05-01T13:09:19.809" v="3"/>
          <ac:spMkLst>
            <pc:docMk/>
            <pc:sldMk cId="3318340694" sldId="268"/>
            <ac:spMk id="21" creationId="{3512E083-F550-46AF-8490-767ECFD00CB7}"/>
          </ac:spMkLst>
        </pc:spChg>
        <pc:picChg chg="add del mod ord">
          <ac:chgData name="Poppy Robinson" userId="S::p.robinson_etrust.org.uk#ext#@scapebuild.onmicrosoft.com::db936628-a60c-4813-ab3e-1ce9e08b8ba9" providerId="AD" clId="Web-{93F81846-960D-43A7-87D0-4A681A658934}" dt="2020-05-01T13:09:43.200" v="4"/>
          <ac:picMkLst>
            <pc:docMk/>
            <pc:sldMk cId="3318340694" sldId="268"/>
            <ac:picMk id="4" creationId="{3E884126-3A61-4066-B422-AA10D36BEDC1}"/>
          </ac:picMkLst>
        </pc:picChg>
      </pc:sldChg>
      <pc:sldChg chg="addSp delSp modSp new mod setBg">
        <pc:chgData name="Poppy Robinson" userId="S::p.robinson_etrust.org.uk#ext#@scapebuild.onmicrosoft.com::db936628-a60c-4813-ab3e-1ce9e08b8ba9" providerId="AD" clId="Web-{93F81846-960D-43A7-87D0-4A681A658934}" dt="2020-05-01T13:17:00.857" v="131" actId="1076"/>
        <pc:sldMkLst>
          <pc:docMk/>
          <pc:sldMk cId="4013543206" sldId="269"/>
        </pc:sldMkLst>
        <pc:spChg chg="mod">
          <ac:chgData name="Poppy Robinson" userId="S::p.robinson_etrust.org.uk#ext#@scapebuild.onmicrosoft.com::db936628-a60c-4813-ab3e-1ce9e08b8ba9" providerId="AD" clId="Web-{93F81846-960D-43A7-87D0-4A681A658934}" dt="2020-05-01T13:16:53.779" v="130" actId="1076"/>
          <ac:spMkLst>
            <pc:docMk/>
            <pc:sldMk cId="4013543206" sldId="269"/>
            <ac:spMk id="2" creationId="{BA254714-5F4E-4503-95EF-F8B4DEB81172}"/>
          </ac:spMkLst>
        </pc:spChg>
        <pc:spChg chg="del">
          <ac:chgData name="Poppy Robinson" userId="S::p.robinson_etrust.org.uk#ext#@scapebuild.onmicrosoft.com::db936628-a60c-4813-ab3e-1ce9e08b8ba9" providerId="AD" clId="Web-{93F81846-960D-43A7-87D0-4A681A658934}" dt="2020-05-01T13:10:10.403" v="7"/>
          <ac:spMkLst>
            <pc:docMk/>
            <pc:sldMk cId="4013543206" sldId="269"/>
            <ac:spMk id="3" creationId="{EB4B021C-AD80-4F11-A7C4-EA6631AADCF3}"/>
          </ac:spMkLst>
        </pc:spChg>
        <pc:spChg chg="add mod">
          <ac:chgData name="Poppy Robinson" userId="S::p.robinson_etrust.org.uk#ext#@scapebuild.onmicrosoft.com::db936628-a60c-4813-ab3e-1ce9e08b8ba9" providerId="AD" clId="Web-{93F81846-960D-43A7-87D0-4A681A658934}" dt="2020-05-01T13:17:00.857" v="131" actId="1076"/>
          <ac:spMkLst>
            <pc:docMk/>
            <pc:sldMk cId="4013543206" sldId="269"/>
            <ac:spMk id="7" creationId="{83DD9421-EE70-4F9E-89B4-C50AC7E5FBFF}"/>
          </ac:spMkLst>
        </pc:spChg>
        <pc:picChg chg="add del mod ord">
          <ac:chgData name="Poppy Robinson" userId="S::p.robinson_etrust.org.uk#ext#@scapebuild.onmicrosoft.com::db936628-a60c-4813-ab3e-1ce9e08b8ba9" providerId="AD" clId="Web-{93F81846-960D-43A7-87D0-4A681A658934}" dt="2020-05-01T13:10:20.122" v="10"/>
          <ac:picMkLst>
            <pc:docMk/>
            <pc:sldMk cId="4013543206" sldId="269"/>
            <ac:picMk id="4" creationId="{5F87E605-26D9-4D3F-98CF-1869B4A035EB}"/>
          </ac:picMkLst>
        </pc:picChg>
        <pc:picChg chg="add mod">
          <ac:chgData name="Poppy Robinson" userId="S::p.robinson_etrust.org.uk#ext#@scapebuild.onmicrosoft.com::db936628-a60c-4813-ab3e-1ce9e08b8ba9" providerId="AD" clId="Web-{93F81846-960D-43A7-87D0-4A681A658934}" dt="2020-05-01T13:14:25.435" v="117" actId="1076"/>
          <ac:picMkLst>
            <pc:docMk/>
            <pc:sldMk cId="4013543206" sldId="269"/>
            <ac:picMk id="8" creationId="{7926D25F-AF20-4D35-B36D-0CF4DA2B6489}"/>
          </ac:picMkLst>
        </pc:picChg>
      </pc:sldChg>
    </pc:docChg>
  </pc:docChgLst>
  <pc:docChgLst>
    <pc:chgData name="Chris Clarke" userId="bb288259-ec89-47d3-8580-3944959d99b4" providerId="ADAL" clId="{922A297B-AC9E-4DB3-8FD4-4D5B7F467AB8}"/>
    <pc:docChg chg="custSel addSld modSld sldOrd">
      <pc:chgData name="Chris Clarke" userId="bb288259-ec89-47d3-8580-3944959d99b4" providerId="ADAL" clId="{922A297B-AC9E-4DB3-8FD4-4D5B7F467AB8}" dt="2020-05-01T09:24:07.359" v="102"/>
      <pc:docMkLst>
        <pc:docMk/>
      </pc:docMkLst>
      <pc:sldChg chg="modSp mod">
        <pc:chgData name="Chris Clarke" userId="bb288259-ec89-47d3-8580-3944959d99b4" providerId="ADAL" clId="{922A297B-AC9E-4DB3-8FD4-4D5B7F467AB8}" dt="2020-05-01T09:15:09.561" v="47" actId="1076"/>
        <pc:sldMkLst>
          <pc:docMk/>
          <pc:sldMk cId="2551896448" sldId="266"/>
        </pc:sldMkLst>
        <pc:spChg chg="mod">
          <ac:chgData name="Chris Clarke" userId="bb288259-ec89-47d3-8580-3944959d99b4" providerId="ADAL" clId="{922A297B-AC9E-4DB3-8FD4-4D5B7F467AB8}" dt="2020-05-01T09:15:09.561" v="47" actId="1076"/>
          <ac:spMkLst>
            <pc:docMk/>
            <pc:sldMk cId="2551896448" sldId="266"/>
            <ac:spMk id="3" creationId="{E66EA810-4FE9-490C-B313-1D5F0CB0ED69}"/>
          </ac:spMkLst>
        </pc:spChg>
      </pc:sldChg>
      <pc:sldChg chg="addSp delSp modSp add mod ord">
        <pc:chgData name="Chris Clarke" userId="bb288259-ec89-47d3-8580-3944959d99b4" providerId="ADAL" clId="{922A297B-AC9E-4DB3-8FD4-4D5B7F467AB8}" dt="2020-05-01T09:24:07.359" v="102"/>
        <pc:sldMkLst>
          <pc:docMk/>
          <pc:sldMk cId="1887743298" sldId="267"/>
        </pc:sldMkLst>
        <pc:spChg chg="add mod">
          <ac:chgData name="Chris Clarke" userId="bb288259-ec89-47d3-8580-3944959d99b4" providerId="ADAL" clId="{922A297B-AC9E-4DB3-8FD4-4D5B7F467AB8}" dt="2020-05-01T09:23:28.418" v="97" actId="113"/>
          <ac:spMkLst>
            <pc:docMk/>
            <pc:sldMk cId="1887743298" sldId="267"/>
            <ac:spMk id="10" creationId="{1CEE5BFE-DBBF-4768-ABB8-55EFD7EE98DC}"/>
          </ac:spMkLst>
        </pc:spChg>
        <pc:spChg chg="add mod">
          <ac:chgData name="Chris Clarke" userId="bb288259-ec89-47d3-8580-3944959d99b4" providerId="ADAL" clId="{922A297B-AC9E-4DB3-8FD4-4D5B7F467AB8}" dt="2020-05-01T09:23:45.116" v="100" actId="1076"/>
          <ac:spMkLst>
            <pc:docMk/>
            <pc:sldMk cId="1887743298" sldId="267"/>
            <ac:spMk id="11" creationId="{99131C51-D7A7-4ACB-951E-AEE133DAE125}"/>
          </ac:spMkLst>
        </pc:spChg>
        <pc:picChg chg="del">
          <ac:chgData name="Chris Clarke" userId="bb288259-ec89-47d3-8580-3944959d99b4" providerId="ADAL" clId="{922A297B-AC9E-4DB3-8FD4-4D5B7F467AB8}" dt="2020-05-01T09:15:30.426" v="49" actId="478"/>
          <ac:picMkLst>
            <pc:docMk/>
            <pc:sldMk cId="1887743298" sldId="267"/>
            <ac:picMk id="3" creationId="{DB655C16-D151-4BED-9091-D89C50EA1941}"/>
          </ac:picMkLst>
        </pc:picChg>
        <pc:picChg chg="add mod modCrop">
          <ac:chgData name="Chris Clarke" userId="bb288259-ec89-47d3-8580-3944959d99b4" providerId="ADAL" clId="{922A297B-AC9E-4DB3-8FD4-4D5B7F467AB8}" dt="2020-05-01T09:23:37.474" v="99" actId="1076"/>
          <ac:picMkLst>
            <pc:docMk/>
            <pc:sldMk cId="1887743298" sldId="267"/>
            <ac:picMk id="4" creationId="{6B6058B5-FFC6-451E-910B-FE89D95B10CE}"/>
          </ac:picMkLst>
        </pc:picChg>
        <pc:picChg chg="del">
          <ac:chgData name="Chris Clarke" userId="bb288259-ec89-47d3-8580-3944959d99b4" providerId="ADAL" clId="{922A297B-AC9E-4DB3-8FD4-4D5B7F467AB8}" dt="2020-05-01T09:15:30.426" v="49" actId="478"/>
          <ac:picMkLst>
            <pc:docMk/>
            <pc:sldMk cId="1887743298" sldId="267"/>
            <ac:picMk id="5" creationId="{470AD752-7F23-400C-A73B-7A240F2D90C5}"/>
          </ac:picMkLst>
        </pc:picChg>
        <pc:picChg chg="del">
          <ac:chgData name="Chris Clarke" userId="bb288259-ec89-47d3-8580-3944959d99b4" providerId="ADAL" clId="{922A297B-AC9E-4DB3-8FD4-4D5B7F467AB8}" dt="2020-05-01T09:15:30.426" v="49" actId="478"/>
          <ac:picMkLst>
            <pc:docMk/>
            <pc:sldMk cId="1887743298" sldId="267"/>
            <ac:picMk id="7" creationId="{6A07BF1A-EBBB-4A2E-A77D-6A38E4CE6904}"/>
          </ac:picMkLst>
        </pc:picChg>
        <pc:picChg chg="add mod modCrop">
          <ac:chgData name="Chris Clarke" userId="bb288259-ec89-47d3-8580-3944959d99b4" providerId="ADAL" clId="{922A297B-AC9E-4DB3-8FD4-4D5B7F467AB8}" dt="2020-05-01T09:23:33.495" v="98" actId="1076"/>
          <ac:picMkLst>
            <pc:docMk/>
            <pc:sldMk cId="1887743298" sldId="267"/>
            <ac:picMk id="9" creationId="{0BAA928E-79B0-4210-8869-AFB77A4E5A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8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8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0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6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4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6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7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2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9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6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4622-FFF1-45B5-8B40-A566ECD0248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9958-6A35-4DB8-9243-8F2F610F9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44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4AE6A-8492-418E-811E-64369FF10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86" b="53696"/>
          <a:stretch/>
        </p:blipFill>
        <p:spPr>
          <a:xfrm>
            <a:off x="0" y="0"/>
            <a:ext cx="12166645" cy="208171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448182-8C8E-4961-9547-F8660657F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22276"/>
              </p:ext>
            </p:extLst>
          </p:nvPr>
        </p:nvGraphicFramePr>
        <p:xfrm>
          <a:off x="1060713" y="3190870"/>
          <a:ext cx="10664498" cy="3170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2249">
                  <a:extLst>
                    <a:ext uri="{9D8B030D-6E8A-4147-A177-3AD203B41FA5}">
                      <a16:colId xmlns:a16="http://schemas.microsoft.com/office/drawing/2014/main" val="2401219194"/>
                    </a:ext>
                  </a:extLst>
                </a:gridCol>
                <a:gridCol w="5332249">
                  <a:extLst>
                    <a:ext uri="{9D8B030D-6E8A-4147-A177-3AD203B41FA5}">
                      <a16:colId xmlns:a16="http://schemas.microsoft.com/office/drawing/2014/main" val="2209370543"/>
                    </a:ext>
                  </a:extLst>
                </a:gridCol>
              </a:tblGrid>
              <a:tr h="427624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ysClr val="windowText" lastClr="000000"/>
                          </a:solidFill>
                        </a:rPr>
                        <a:t>Welcome	</a:t>
                      </a:r>
                      <a:endParaRPr lang="en-GB" b="1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ysClr val="windowText" lastClr="000000"/>
                          </a:solidFill>
                        </a:rPr>
                        <a:t>Chris Clarke, Scape Group</a:t>
                      </a:r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220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ysClr val="windowText" lastClr="000000"/>
                          </a:solidFill>
                        </a:rPr>
                        <a:t>An introduction to the programme approach structure and content 	</a:t>
                      </a:r>
                      <a:endParaRPr lang="en-GB" b="1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</a:rPr>
                        <a:t>Class of Your Own</a:t>
                      </a:r>
                    </a:p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15787"/>
                  </a:ext>
                </a:extLst>
              </a:tr>
              <a:tr h="27507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ysClr val="windowText" lastClr="000000"/>
                          </a:solidFill>
                        </a:rPr>
                        <a:t>Accreditation on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ysClr val="windowText" lastClr="000000"/>
                          </a:solidFill>
                        </a:rPr>
                        <a:t>Industrial Cadets / EDT</a:t>
                      </a:r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93170"/>
                  </a:ext>
                </a:extLst>
              </a:tr>
              <a:tr h="27507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ysClr val="windowText" lastClr="000000"/>
                          </a:solidFill>
                        </a:rPr>
                        <a:t>Key Resources for schools and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Class of Your 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23887"/>
                  </a:ext>
                </a:extLst>
              </a:tr>
              <a:tr h="27507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bg1"/>
                          </a:solidFill>
                        </a:rPr>
                        <a:t>The role of the school lead/mentor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Class of Your 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57112"/>
                  </a:ext>
                </a:extLst>
              </a:tr>
              <a:tr h="275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</a:rPr>
                        <a:t>An introduction and demonstration of the Learn Live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TBC 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06762"/>
                  </a:ext>
                </a:extLst>
              </a:tr>
              <a:tr h="27507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ysClr val="windowText" lastClr="000000"/>
                          </a:solidFill>
                        </a:rPr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00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00F9BD-2638-4A42-8043-08690E8430DC}"/>
              </a:ext>
            </a:extLst>
          </p:cNvPr>
          <p:cNvSpPr txBox="1"/>
          <p:nvPr/>
        </p:nvSpPr>
        <p:spPr>
          <a:xfrm>
            <a:off x="472966" y="2291255"/>
            <a:ext cx="147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/>
              <a:t>Agenda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50371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956159-96C7-41D4-9384-B06C2BB91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385" y="-29054"/>
            <a:ext cx="10610438" cy="7499978"/>
          </a:xfrm>
        </p:spPr>
      </p:pic>
    </p:spTree>
    <p:extLst>
      <p:ext uri="{BB962C8B-B14F-4D97-AF65-F5344CB8AC3E}">
        <p14:creationId xmlns:p14="http://schemas.microsoft.com/office/powerpoint/2010/main" val="70001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44F130-6AC1-469A-B826-9DFCB5AE4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272" y="-299"/>
            <a:ext cx="10466664" cy="7456846"/>
          </a:xfrm>
        </p:spPr>
      </p:pic>
    </p:spTree>
    <p:extLst>
      <p:ext uri="{BB962C8B-B14F-4D97-AF65-F5344CB8AC3E}">
        <p14:creationId xmlns:p14="http://schemas.microsoft.com/office/powerpoint/2010/main" val="251531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86E94A-62EA-4A0E-A58F-66DD021C2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17" y="-299"/>
            <a:ext cx="10739833" cy="7586242"/>
          </a:xfrm>
        </p:spPr>
      </p:pic>
    </p:spTree>
    <p:extLst>
      <p:ext uri="{BB962C8B-B14F-4D97-AF65-F5344CB8AC3E}">
        <p14:creationId xmlns:p14="http://schemas.microsoft.com/office/powerpoint/2010/main" val="135858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17633-B49C-4F8B-B183-8D4AA2989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8910"/>
            <a:ext cx="12192000" cy="914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FB322-88C5-4960-A49C-7C6F3CD562B5}"/>
              </a:ext>
            </a:extLst>
          </p:cNvPr>
          <p:cNvSpPr txBox="1"/>
          <p:nvPr/>
        </p:nvSpPr>
        <p:spPr>
          <a:xfrm>
            <a:off x="4649820" y="2977343"/>
            <a:ext cx="6789906" cy="3108543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Code of Conduct </a:t>
            </a:r>
          </a:p>
          <a:p>
            <a:r>
              <a:rPr lang="en-GB" sz="2800">
                <a:solidFill>
                  <a:schemeClr val="bg1"/>
                </a:solidFill>
              </a:rPr>
              <a:t>This Code aims to make sure everyone who participates in the work experience programmes knows what is expected of </a:t>
            </a:r>
          </a:p>
          <a:p>
            <a:r>
              <a:rPr lang="en-GB" sz="2800">
                <a:solidFill>
                  <a:schemeClr val="bg1"/>
                </a:solidFill>
              </a:rPr>
              <a:t>them and feels safe, respected and valued. It outlines the behaviour we expect young people to display at all times.</a:t>
            </a:r>
          </a:p>
        </p:txBody>
      </p:sp>
    </p:spTree>
    <p:extLst>
      <p:ext uri="{BB962C8B-B14F-4D97-AF65-F5344CB8AC3E}">
        <p14:creationId xmlns:p14="http://schemas.microsoft.com/office/powerpoint/2010/main" val="215729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F74288-8A69-4CE0-97DD-727408E48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FB322-88C5-4960-A49C-7C6F3CD562B5}"/>
              </a:ext>
            </a:extLst>
          </p:cNvPr>
          <p:cNvSpPr txBox="1"/>
          <p:nvPr/>
        </p:nvSpPr>
        <p:spPr>
          <a:xfrm>
            <a:off x="350196" y="4299626"/>
            <a:ext cx="6789906" cy="2246769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School Guidance </a:t>
            </a:r>
          </a:p>
          <a:p>
            <a:r>
              <a:rPr lang="en-GB" sz="2800">
                <a:solidFill>
                  <a:schemeClr val="bg1"/>
                </a:solidFill>
              </a:rPr>
              <a:t>Your starting point, this document outlines the design brief for the teams and includes information regarding the use of the building, the site location, size of site and deliverables.</a:t>
            </a:r>
          </a:p>
        </p:txBody>
      </p:sp>
    </p:spTree>
    <p:extLst>
      <p:ext uri="{BB962C8B-B14F-4D97-AF65-F5344CB8AC3E}">
        <p14:creationId xmlns:p14="http://schemas.microsoft.com/office/powerpoint/2010/main" val="349268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2A336-4296-4188-89BE-10A9AD2D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"/>
          <a:stretch/>
        </p:blipFill>
        <p:spPr>
          <a:xfrm rot="21122890">
            <a:off x="4274282" y="793272"/>
            <a:ext cx="6963223" cy="6593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43C16-C7F6-4B25-B182-FB34F7035C85}"/>
              </a:ext>
            </a:extLst>
          </p:cNvPr>
          <p:cNvSpPr txBox="1"/>
          <p:nvPr/>
        </p:nvSpPr>
        <p:spPr>
          <a:xfrm>
            <a:off x="389107" y="4267911"/>
            <a:ext cx="4435813" cy="2246769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FAQs for schools</a:t>
            </a:r>
          </a:p>
          <a:p>
            <a:r>
              <a:rPr lang="en-GB" sz="2800">
                <a:solidFill>
                  <a:schemeClr val="bg1"/>
                </a:solidFill>
              </a:rPr>
              <a:t>Frequently Asked Questions to help schools plan and get the most out of the work experience week.</a:t>
            </a:r>
          </a:p>
        </p:txBody>
      </p:sp>
    </p:spTree>
    <p:extLst>
      <p:ext uri="{BB962C8B-B14F-4D97-AF65-F5344CB8AC3E}">
        <p14:creationId xmlns:p14="http://schemas.microsoft.com/office/powerpoint/2010/main" val="225517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533620-6505-498E-9DC3-85B6F197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" b="40352"/>
          <a:stretch/>
        </p:blipFill>
        <p:spPr>
          <a:xfrm rot="21123804">
            <a:off x="4688554" y="841608"/>
            <a:ext cx="6423327" cy="5227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43C16-C7F6-4B25-B182-FB34F7035C85}"/>
              </a:ext>
            </a:extLst>
          </p:cNvPr>
          <p:cNvSpPr txBox="1"/>
          <p:nvPr/>
        </p:nvSpPr>
        <p:spPr>
          <a:xfrm>
            <a:off x="369652" y="3455306"/>
            <a:ext cx="4435813" cy="3108543"/>
          </a:xfrm>
          <a:prstGeom prst="rect">
            <a:avLst/>
          </a:prstGeom>
          <a:solidFill>
            <a:schemeClr val="tx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School mentor checklist</a:t>
            </a:r>
          </a:p>
          <a:p>
            <a:r>
              <a:rPr lang="en-GB" sz="2800">
                <a:solidFill>
                  <a:schemeClr val="bg1"/>
                </a:solidFill>
              </a:rPr>
              <a:t>A summary of the week’s objectives and end point deliverables required for moderation leading to Industrial Cadet Silver Award accreditation.</a:t>
            </a:r>
          </a:p>
        </p:txBody>
      </p:sp>
    </p:spTree>
    <p:extLst>
      <p:ext uri="{BB962C8B-B14F-4D97-AF65-F5344CB8AC3E}">
        <p14:creationId xmlns:p14="http://schemas.microsoft.com/office/powerpoint/2010/main" val="421725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4714-5F4E-4503-95EF-F8B4DEB8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43" y="11562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200">
                <a:solidFill>
                  <a:schemeClr val="bg1"/>
                </a:solidFill>
                <a:cs typeface="Calibri Light"/>
              </a:rPr>
              <a:t>Accreditation on completion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DD9421-EE70-4F9E-89B4-C50AC7E5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3" y="241829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2250">
                <a:solidFill>
                  <a:schemeClr val="bg1"/>
                </a:solidFill>
                <a:ea typeface="+mn-lt"/>
                <a:cs typeface="+mn-lt"/>
              </a:rPr>
              <a:t>This fantastic week is being accredited by Industrial Cadets at Silver level. </a:t>
            </a:r>
            <a:endParaRPr lang="en-GB" sz="2250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sz="2250">
                <a:solidFill>
                  <a:schemeClr val="bg1"/>
                </a:solidFill>
                <a:ea typeface="+mn-lt"/>
                <a:cs typeface="+mn-lt"/>
              </a:rPr>
              <a:t>Industrial Cadets is an industry led accreditation for work related experiences and challenges inspired by our Patron HRH The Prince of Wales, designed to create a skilled and motivated workforce with strong links and influences from industry partners. </a:t>
            </a:r>
            <a:endParaRPr lang="en-GB" sz="225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GB" sz="2250">
                <a:solidFill>
                  <a:schemeClr val="bg1"/>
                </a:solidFill>
                <a:ea typeface="+mn-lt"/>
                <a:cs typeface="+mn-lt"/>
              </a:rPr>
              <a:t>This is an industry recognised award and a great addition to their CV.</a:t>
            </a:r>
          </a:p>
          <a:p>
            <a:pPr marL="0" indent="0" algn="ctr">
              <a:buNone/>
            </a:pPr>
            <a:r>
              <a:rPr lang="en-GB" sz="2250" b="1">
                <a:solidFill>
                  <a:schemeClr val="bg1"/>
                </a:solidFill>
                <a:ea typeface="+mn-lt"/>
                <a:cs typeface="+mn-lt"/>
              </a:rPr>
              <a:t>Students who have completed all aspects of the challenge will be awarded a Silver Industrial Cadets award. This includes a certificate and digital badge. </a:t>
            </a:r>
            <a:endParaRPr lang="en-GB" sz="225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GB" sz="2250">
                <a:solidFill>
                  <a:schemeClr val="bg1"/>
                </a:solidFill>
                <a:ea typeface="+mn-lt"/>
                <a:cs typeface="+mn-lt"/>
              </a:rPr>
              <a:t>Moderation and evaluation of completed work by our QA team</a:t>
            </a:r>
            <a:endParaRPr lang="en-GB" sz="225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GB" sz="2250">
                <a:solidFill>
                  <a:schemeClr val="bg1"/>
                </a:solidFill>
                <a:ea typeface="+mn-lt"/>
                <a:cs typeface="+mn-lt"/>
              </a:rPr>
              <a:t>Young people become part of the Industrial Cadets network, and gain access to further career opportunities through, EDT, partners and industry.  </a:t>
            </a:r>
            <a:endParaRPr lang="en-GB" sz="2250">
              <a:solidFill>
                <a:schemeClr val="bg1"/>
              </a:solidFill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8" name="Picture 8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id="{7926D25F-AF20-4D35-B36D-0CF4DA2B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" y="54371"/>
            <a:ext cx="12166600" cy="12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905CB-47B5-43C7-AF31-3B5833DAA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86" r="71789" b="67267"/>
          <a:stretch/>
        </p:blipFill>
        <p:spPr>
          <a:xfrm>
            <a:off x="0" y="0"/>
            <a:ext cx="3432313" cy="1152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6EA810-4FE9-490C-B313-1D5F0CB0ED69}"/>
              </a:ext>
            </a:extLst>
          </p:cNvPr>
          <p:cNvSpPr txBox="1"/>
          <p:nvPr/>
        </p:nvSpPr>
        <p:spPr>
          <a:xfrm>
            <a:off x="3837400" y="2828835"/>
            <a:ext cx="451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92214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4AE6A-8492-418E-811E-64369FF10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86" b="53696"/>
          <a:stretch/>
        </p:blipFill>
        <p:spPr>
          <a:xfrm>
            <a:off x="0" y="0"/>
            <a:ext cx="12166645" cy="2081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0F9BD-2638-4A42-8043-08690E8430DC}"/>
              </a:ext>
            </a:extLst>
          </p:cNvPr>
          <p:cNvSpPr txBox="1"/>
          <p:nvPr/>
        </p:nvSpPr>
        <p:spPr>
          <a:xfrm>
            <a:off x="472966" y="2291255"/>
            <a:ext cx="147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/>
              <a:t>Agenda</a:t>
            </a:r>
            <a:endParaRPr lang="en-GB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058B5-FFC6-451E-910B-FE89D95B1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7" t="14300"/>
          <a:stretch/>
        </p:blipFill>
        <p:spPr>
          <a:xfrm>
            <a:off x="6910322" y="2291255"/>
            <a:ext cx="3896140" cy="431599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AA928E-79B0-4210-8869-AFB77A4E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52569"/>
          <a:stretch/>
        </p:blipFill>
        <p:spPr>
          <a:xfrm>
            <a:off x="388883" y="2747293"/>
            <a:ext cx="5022575" cy="3939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E5BFE-DBBF-4768-ABB8-55EFD7EE98DC}"/>
              </a:ext>
            </a:extLst>
          </p:cNvPr>
          <p:cNvSpPr txBox="1"/>
          <p:nvPr/>
        </p:nvSpPr>
        <p:spPr>
          <a:xfrm>
            <a:off x="3710609" y="2291255"/>
            <a:ext cx="178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March</a:t>
            </a:r>
            <a:r>
              <a:rPr lang="en-GB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31C51-D7A7-4ACB-951E-AEE133DAE125}"/>
              </a:ext>
            </a:extLst>
          </p:cNvPr>
          <p:cNvSpPr txBox="1"/>
          <p:nvPr/>
        </p:nvSpPr>
        <p:spPr>
          <a:xfrm>
            <a:off x="9538596" y="2367445"/>
            <a:ext cx="178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Now</a:t>
            </a:r>
            <a:r>
              <a:rPr lang="en-GB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774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4AE6A-8492-418E-811E-64369FF10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86" b="53696"/>
          <a:stretch/>
        </p:blipFill>
        <p:spPr>
          <a:xfrm>
            <a:off x="0" y="0"/>
            <a:ext cx="12166645" cy="2081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0F9BD-2638-4A42-8043-08690E8430DC}"/>
              </a:ext>
            </a:extLst>
          </p:cNvPr>
          <p:cNvSpPr txBox="1"/>
          <p:nvPr/>
        </p:nvSpPr>
        <p:spPr>
          <a:xfrm>
            <a:off x="472966" y="2291255"/>
            <a:ext cx="147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/>
              <a:t>Agenda</a:t>
            </a:r>
            <a:endParaRPr lang="en-GB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AD752-7F23-400C-A73B-7A240F2D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77" y="3177803"/>
            <a:ext cx="4546021" cy="2526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655C16-D151-4BED-9091-D89C50EA1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177803"/>
            <a:ext cx="4546023" cy="252629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07BF1A-EBBB-4A2E-A77D-6A38E4CE6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7" y="5011708"/>
            <a:ext cx="2411407" cy="6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905CB-47B5-43C7-AF31-3B5833DAA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86" r="71789" b="67267"/>
          <a:stretch/>
        </p:blipFill>
        <p:spPr>
          <a:xfrm>
            <a:off x="0" y="0"/>
            <a:ext cx="3432313" cy="1152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6EA810-4FE9-490C-B313-1D5F0CB0ED69}"/>
              </a:ext>
            </a:extLst>
          </p:cNvPr>
          <p:cNvSpPr txBox="1"/>
          <p:nvPr/>
        </p:nvSpPr>
        <p:spPr>
          <a:xfrm>
            <a:off x="3055201" y="2344093"/>
            <a:ext cx="6241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/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255189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71FAE-D632-40D3-921D-874DCC620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63" b="5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F27D3-6DC4-4701-9464-C567063AC0C4}"/>
              </a:ext>
            </a:extLst>
          </p:cNvPr>
          <p:cNvSpPr txBox="1"/>
          <p:nvPr/>
        </p:nvSpPr>
        <p:spPr>
          <a:xfrm>
            <a:off x="136188" y="4260715"/>
            <a:ext cx="6498076" cy="224676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Participants starting point, this document outlines the design brief for the teams and includes information regarding the use of the building, the site location, size of site and deliverables.</a:t>
            </a:r>
          </a:p>
        </p:txBody>
      </p:sp>
    </p:spTree>
    <p:extLst>
      <p:ext uri="{BB962C8B-B14F-4D97-AF65-F5344CB8AC3E}">
        <p14:creationId xmlns:p14="http://schemas.microsoft.com/office/powerpoint/2010/main" val="412666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3E5F6B-1A4E-479A-943E-9D186BE9C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59" b="66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3A6C5E-AAAD-4DED-98B3-51CB112DC469}"/>
              </a:ext>
            </a:extLst>
          </p:cNvPr>
          <p:cNvSpPr txBox="1"/>
          <p:nvPr/>
        </p:nvSpPr>
        <p:spPr>
          <a:xfrm>
            <a:off x="155643" y="4396901"/>
            <a:ext cx="5778230" cy="224676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/>
              <a:t>Work Experience Student Guide</a:t>
            </a:r>
            <a:r>
              <a:rPr lang="en-GB" sz="2800"/>
              <a:t> </a:t>
            </a:r>
          </a:p>
          <a:p>
            <a:endParaRPr lang="en-GB" sz="2800"/>
          </a:p>
          <a:p>
            <a:r>
              <a:rPr lang="en-GB" sz="2800"/>
              <a:t>An outline of the week including a timetable of activities and objectives and hints and tips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9082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6CCA97-1114-40B5-B365-415F18F3C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66" y="-3733"/>
            <a:ext cx="10669019" cy="7546543"/>
          </a:xfrm>
        </p:spPr>
      </p:pic>
    </p:spTree>
    <p:extLst>
      <p:ext uri="{BB962C8B-B14F-4D97-AF65-F5344CB8AC3E}">
        <p14:creationId xmlns:p14="http://schemas.microsoft.com/office/powerpoint/2010/main" val="98254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44CE38-64F3-4D4F-95D4-D462DED9A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761" y="-299"/>
            <a:ext cx="10610439" cy="7499979"/>
          </a:xfrm>
        </p:spPr>
      </p:pic>
    </p:spTree>
    <p:extLst>
      <p:ext uri="{BB962C8B-B14F-4D97-AF65-F5344CB8AC3E}">
        <p14:creationId xmlns:p14="http://schemas.microsoft.com/office/powerpoint/2010/main" val="279333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CAA5D202CC24A82932EC4FFADED4D" ma:contentTypeVersion="11" ma:contentTypeDescription="Create a new document." ma:contentTypeScope="" ma:versionID="8524c62bbb27a4267fb719e883d7fdb0">
  <xsd:schema xmlns:xsd="http://www.w3.org/2001/XMLSchema" xmlns:xs="http://www.w3.org/2001/XMLSchema" xmlns:p="http://schemas.microsoft.com/office/2006/metadata/properties" xmlns:ns2="42d420ec-1f82-4ffc-8366-2db35d968c3b" xmlns:ns3="fc2fb29c-c530-4add-a67b-982189f236ce" targetNamespace="http://schemas.microsoft.com/office/2006/metadata/properties" ma:root="true" ma:fieldsID="077c68ebeb3273a352c77e1b5c6499dd" ns2:_="" ns3:_="">
    <xsd:import namespace="42d420ec-1f82-4ffc-8366-2db35d968c3b"/>
    <xsd:import namespace="fc2fb29c-c530-4add-a67b-982189f23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420ec-1f82-4ffc-8366-2db35d968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fb29c-c530-4add-a67b-982189f23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56692-4F9C-4149-B841-E980DD328CF6}">
  <ds:schemaRefs>
    <ds:schemaRef ds:uri="42d420ec-1f82-4ffc-8366-2db35d968c3b"/>
    <ds:schemaRef ds:uri="fc2fb29c-c530-4add-a67b-982189f236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B622A3-782C-48A6-A962-59FF8EA794D3}">
  <ds:schemaRefs>
    <ds:schemaRef ds:uri="42d420ec-1f82-4ffc-8366-2db35d968c3b"/>
    <ds:schemaRef ds:uri="fc2fb29c-c530-4add-a67b-982189f236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4D018C-656C-4F1D-8130-F114593C26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Accreditation on completion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Clarke</dc:creator>
  <cp:revision>83</cp:revision>
  <dcterms:created xsi:type="dcterms:W3CDTF">2020-05-01T08:32:16Z</dcterms:created>
  <dcterms:modified xsi:type="dcterms:W3CDTF">2020-05-04T09:10:46Z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0x0101008F2CAA5D202CC24A82932EC4FFADED4D</vt:lpwstr>
  </property>
</Properties>
</file>